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04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540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075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638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594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941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85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793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937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666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633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11BD1-320C-45DA-ABC3-559E0C675994}" type="datetimeFigureOut">
              <a:rPr lang="fa-IR" smtClean="0"/>
              <a:t>6/28/1446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941D-7E7F-4F00-946E-556D1D7388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896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80" b="29317"/>
          <a:stretch/>
        </p:blipFill>
        <p:spPr>
          <a:xfrm rot="10800000">
            <a:off x="-2" y="0"/>
            <a:ext cx="12201255" cy="6862133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7268118" y="1006291"/>
            <a:ext cx="4933135" cy="801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700"/>
              </a:lnSpc>
            </a:pPr>
            <a:r>
              <a:rPr lang="fa-IR" sz="2800" b="1" dirty="0" smtClean="0">
                <a:solidFill>
                  <a:schemeClr val="bg1"/>
                </a:solidFill>
                <a:latin typeface="Dana" pitchFamily="2" charset="-78"/>
                <a:cs typeface="Dana" pitchFamily="2" charset="-78"/>
              </a:rPr>
              <a:t>تیتر دانا 28بولد</a:t>
            </a:r>
            <a:endParaRPr lang="en-US" sz="2800" b="1" spc="60" dirty="0">
              <a:solidFill>
                <a:schemeClr val="bg1"/>
              </a:solidFill>
              <a:latin typeface="Dana" pitchFamily="2" charset="-78"/>
              <a:cs typeface="Dana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0" y="1632210"/>
            <a:ext cx="563480" cy="512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09" y="740228"/>
            <a:ext cx="959294" cy="7500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80" y="5024845"/>
            <a:ext cx="9831977" cy="1018903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461901" y="6305590"/>
            <a:ext cx="5142934" cy="2947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dirty="0">
                <a:solidFill>
                  <a:schemeClr val="bg2">
                    <a:lumMod val="50000"/>
                  </a:schemeClr>
                </a:solidFill>
                <a:latin typeface="Dana" pitchFamily="2" charset="-78"/>
                <a:cs typeface="Dana" pitchFamily="2" charset="-78"/>
              </a:rPr>
              <a:t>چهاردهمین </a:t>
            </a:r>
            <a:r>
              <a:rPr lang="fa-IR" sz="1400" dirty="0">
                <a:solidFill>
                  <a:schemeClr val="bg2">
                    <a:lumMod val="50000"/>
                  </a:schemeClr>
                </a:solidFill>
                <a:latin typeface="Dana" pitchFamily="2" charset="-78"/>
                <a:cs typeface="Dana" pitchFamily="2" charset="-78"/>
              </a:rPr>
              <a:t>کنفرانس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latin typeface="Dana" pitchFamily="2" charset="-78"/>
                <a:cs typeface="Dana" pitchFamily="2" charset="-78"/>
              </a:rPr>
              <a:t> بین المللی مدیریت فناوری و نوآوری</a:t>
            </a:r>
            <a:endParaRPr lang="fa-IR" sz="1600" dirty="0">
              <a:solidFill>
                <a:schemeClr val="bg2">
                  <a:lumMod val="50000"/>
                </a:schemeClr>
              </a:solidFill>
              <a:latin typeface="Dana" pitchFamily="2" charset="-78"/>
              <a:cs typeface="Da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082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54626">
            <a:off x="-2677919" y="2942259"/>
            <a:ext cx="7737817" cy="51601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83413" y="1118172"/>
            <a:ext cx="1950720" cy="452847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latin typeface="Dana" pitchFamily="2" charset="-78"/>
                <a:cs typeface="Dana" pitchFamily="2" charset="-78"/>
              </a:rPr>
              <a:t>تیتر دانا 20بولد</a:t>
            </a:r>
            <a:endParaRPr lang="fa-IR" sz="2000" b="1" dirty="0">
              <a:latin typeface="Dana" pitchFamily="2" charset="-78"/>
              <a:cs typeface="Dana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308" y="3845856"/>
            <a:ext cx="1252102" cy="1744961"/>
          </a:xfrm>
          <a:prstGeom prst="rect">
            <a:avLst/>
          </a:prstGeom>
        </p:spPr>
      </p:pic>
      <p:sp>
        <p:nvSpPr>
          <p:cNvPr id="6" name="TextBox 15"/>
          <p:cNvSpPr txBox="1"/>
          <p:nvPr/>
        </p:nvSpPr>
        <p:spPr>
          <a:xfrm>
            <a:off x="10683122" y="5889156"/>
            <a:ext cx="774474" cy="517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050" dirty="0">
                <a:solidFill>
                  <a:srgbClr val="737373"/>
                </a:solidFill>
                <a:latin typeface="Dana" pitchFamily="2" charset="-78"/>
                <a:cs typeface="Dana" pitchFamily="2" charset="-78"/>
              </a:rPr>
              <a:t>Page Number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65811" y="6230471"/>
            <a:ext cx="5142934" cy="2947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dirty="0">
                <a:solidFill>
                  <a:schemeClr val="bg2">
                    <a:lumMod val="50000"/>
                  </a:schemeClr>
                </a:solidFill>
                <a:latin typeface="Dana" pitchFamily="2" charset="-78"/>
                <a:cs typeface="Dana" pitchFamily="2" charset="-78"/>
              </a:rPr>
              <a:t>چهاردهمین </a:t>
            </a:r>
            <a:r>
              <a:rPr lang="fa-IR" sz="1400" dirty="0">
                <a:solidFill>
                  <a:schemeClr val="bg2">
                    <a:lumMod val="50000"/>
                  </a:schemeClr>
                </a:solidFill>
                <a:latin typeface="Dana" pitchFamily="2" charset="-78"/>
                <a:cs typeface="Dana" pitchFamily="2" charset="-78"/>
              </a:rPr>
              <a:t>کنفرانس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latin typeface="Dana" pitchFamily="2" charset="-78"/>
                <a:cs typeface="Dana" pitchFamily="2" charset="-78"/>
              </a:rPr>
              <a:t> بین المللی مدیریت فناوری و نوآوری</a:t>
            </a:r>
            <a:endParaRPr lang="fa-IR" sz="1600" dirty="0">
              <a:solidFill>
                <a:schemeClr val="bg2">
                  <a:lumMod val="50000"/>
                </a:schemeClr>
              </a:solidFill>
              <a:latin typeface="Dana" pitchFamily="2" charset="-78"/>
              <a:cs typeface="Dan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96586" y="1801233"/>
            <a:ext cx="9845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dirty="0">
                <a:latin typeface="Dana" pitchFamily="2" charset="-78"/>
                <a:cs typeface="Dana" pitchFamily="2" charset="-78"/>
              </a:rPr>
              <a:t>متن دانا 14</a:t>
            </a:r>
            <a:endParaRPr lang="fa-IR" sz="1400" dirty="0">
              <a:latin typeface="Dana" pitchFamily="2" charset="-78"/>
              <a:cs typeface="Da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46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80" b="29317"/>
          <a:stretch/>
        </p:blipFill>
        <p:spPr>
          <a:xfrm>
            <a:off x="-2" y="0"/>
            <a:ext cx="12201255" cy="68621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65" y="4121421"/>
            <a:ext cx="1002969" cy="9117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5104366"/>
            <a:ext cx="1707501" cy="133499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987246" y="1654627"/>
            <a:ext cx="1619794" cy="376025"/>
          </a:xfrm>
        </p:spPr>
        <p:txBody>
          <a:bodyPr>
            <a:norm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latin typeface="Dana" pitchFamily="2" charset="-78"/>
                <a:cs typeface="Dana" pitchFamily="2" charset="-78"/>
              </a:rPr>
              <a:t>آدرس</a:t>
            </a:r>
            <a:endParaRPr lang="fa-IR" sz="1600" b="1" dirty="0">
              <a:solidFill>
                <a:schemeClr val="bg1"/>
              </a:solidFill>
              <a:latin typeface="Dana" pitchFamily="2" charset="-78"/>
              <a:cs typeface="Dana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708572" y="2205444"/>
            <a:ext cx="1619794" cy="376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solidFill>
                  <a:schemeClr val="bg1"/>
                </a:solidFill>
                <a:latin typeface="Dana" pitchFamily="2" charset="-78"/>
                <a:cs typeface="Dana" pitchFamily="2" charset="-78"/>
              </a:rPr>
              <a:t>شماره تماس</a:t>
            </a:r>
            <a:endParaRPr lang="fa-IR" sz="1600" b="1" dirty="0">
              <a:solidFill>
                <a:schemeClr val="bg1"/>
              </a:solidFill>
              <a:latin typeface="Dana" pitchFamily="2" charset="-78"/>
              <a:cs typeface="Dana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987246" y="2754081"/>
            <a:ext cx="1619794" cy="376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solidFill>
                  <a:schemeClr val="bg1"/>
                </a:solidFill>
                <a:latin typeface="Dana" pitchFamily="2" charset="-78"/>
                <a:cs typeface="Dana" pitchFamily="2" charset="-78"/>
              </a:rPr>
              <a:t>ایمیل</a:t>
            </a:r>
            <a:endParaRPr lang="fa-IR" sz="1600" b="1" dirty="0">
              <a:solidFill>
                <a:schemeClr val="bg1"/>
              </a:solidFill>
              <a:latin typeface="Dana" pitchFamily="2" charset="-78"/>
              <a:cs typeface="Dana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882743" y="3302718"/>
            <a:ext cx="1619794" cy="376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solidFill>
                  <a:schemeClr val="bg1"/>
                </a:solidFill>
                <a:latin typeface="Dana" pitchFamily="2" charset="-78"/>
                <a:cs typeface="Dana" pitchFamily="2" charset="-78"/>
              </a:rPr>
              <a:t>وبسایت</a:t>
            </a:r>
            <a:endParaRPr lang="fa-IR" sz="1600" b="1" dirty="0">
              <a:solidFill>
                <a:schemeClr val="bg1"/>
              </a:solidFill>
              <a:latin typeface="Dana" pitchFamily="2" charset="-78"/>
              <a:cs typeface="Da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81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32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Dana</vt:lpstr>
      <vt:lpstr>Times New Roman</vt:lpstr>
      <vt:lpstr>Office Theme</vt:lpstr>
      <vt:lpstr>PowerPoint Presentation</vt:lpstr>
      <vt:lpstr>تیتر دانا 20بولد</vt:lpstr>
      <vt:lpstr>آدرس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ASUS.PIESC</dc:creator>
  <cp:lastModifiedBy>ASUS.PIESC</cp:lastModifiedBy>
  <cp:revision>16</cp:revision>
  <dcterms:created xsi:type="dcterms:W3CDTF">2024-12-26T19:05:05Z</dcterms:created>
  <dcterms:modified xsi:type="dcterms:W3CDTF">2024-12-29T08:08:42Z</dcterms:modified>
</cp:coreProperties>
</file>