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18288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B Nazanin" panose="00000400000000000000" pitchFamily="2" charset="-78"/>
      <p:regular r:id="rId7"/>
      <p:bold r:id="rId8"/>
    </p:embeddedFont>
    <p:embeddedFont>
      <p:font typeface="B Titr" panose="00000700000000000000" pitchFamily="2" charset="-78"/>
      <p:bold r:id="rId9"/>
    </p:embeddedFont>
    <p:embeddedFont>
      <p:font typeface="Arimo Bold" panose="020B0604020202020204" charset="0"/>
      <p:regular r:id="rId10"/>
    </p:embeddedFont>
    <p:embeddedFont>
      <p:font typeface="B Tabassom" panose="00000400000000000000" pitchFamily="2" charset="-78"/>
      <p:regular r:id="rId11"/>
    </p:embeddedFont>
  </p:embeddedFontLst>
  <p:defaultTextStyle>
    <a:defPPr>
      <a:defRPr lang="en-US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4E3024A-E3A1-4308-8F69-6A443BD419B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4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05B"/>
    <a:srgbClr val="375B6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2" autoAdjust="0"/>
  </p:normalViewPr>
  <p:slideViewPr>
    <p:cSldViewPr>
      <p:cViewPr>
        <p:scale>
          <a:sx n="100" d="100"/>
          <a:sy n="100" d="100"/>
        </p:scale>
        <p:origin x="540" y="-6114"/>
      </p:cViewPr>
      <p:guideLst>
        <p:guide orient="horz" pos="3840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87423"/>
            <a:ext cx="3886200" cy="26133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908801"/>
            <a:ext cx="32004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488246"/>
            <a:ext cx="1028700" cy="104027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88246"/>
            <a:ext cx="3009900" cy="104027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7834492"/>
            <a:ext cx="3886200" cy="2421467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5167493"/>
            <a:ext cx="3886200" cy="2666999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844800"/>
            <a:ext cx="2019300" cy="804615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2844800"/>
            <a:ext cx="2019300" cy="804615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29090"/>
            <a:ext cx="2020094" cy="113735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2" indent="0">
              <a:buNone/>
              <a:defRPr sz="1000" b="1"/>
            </a:lvl2pPr>
            <a:lvl3pPr marL="457202" indent="0">
              <a:buNone/>
              <a:defRPr sz="900" b="1"/>
            </a:lvl3pPr>
            <a:lvl4pPr marL="685804" indent="0">
              <a:buNone/>
              <a:defRPr sz="800" b="1"/>
            </a:lvl4pPr>
            <a:lvl5pPr marL="914405" indent="0">
              <a:buNone/>
              <a:defRPr sz="800" b="1"/>
            </a:lvl5pPr>
            <a:lvl6pPr marL="1143006" indent="0">
              <a:buNone/>
              <a:defRPr sz="800" b="1"/>
            </a:lvl6pPr>
            <a:lvl7pPr marL="1371607" indent="0">
              <a:buNone/>
              <a:defRPr sz="800" b="1"/>
            </a:lvl7pPr>
            <a:lvl8pPr marL="1600208" indent="0">
              <a:buNone/>
              <a:defRPr sz="800" b="1"/>
            </a:lvl8pPr>
            <a:lvl9pPr marL="1828809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66445"/>
            <a:ext cx="2020094" cy="702451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4" y="2729090"/>
            <a:ext cx="2020887" cy="113735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2" indent="0">
              <a:buNone/>
              <a:defRPr sz="1000" b="1"/>
            </a:lvl2pPr>
            <a:lvl3pPr marL="457202" indent="0">
              <a:buNone/>
              <a:defRPr sz="900" b="1"/>
            </a:lvl3pPr>
            <a:lvl4pPr marL="685804" indent="0">
              <a:buNone/>
              <a:defRPr sz="800" b="1"/>
            </a:lvl4pPr>
            <a:lvl5pPr marL="914405" indent="0">
              <a:buNone/>
              <a:defRPr sz="800" b="1"/>
            </a:lvl5pPr>
            <a:lvl6pPr marL="1143006" indent="0">
              <a:buNone/>
              <a:defRPr sz="800" b="1"/>
            </a:lvl6pPr>
            <a:lvl7pPr marL="1371607" indent="0">
              <a:buNone/>
              <a:defRPr sz="800" b="1"/>
            </a:lvl7pPr>
            <a:lvl8pPr marL="1600208" indent="0">
              <a:buNone/>
              <a:defRPr sz="800" b="1"/>
            </a:lvl8pPr>
            <a:lvl9pPr marL="1828809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4" y="3866445"/>
            <a:ext cx="2020887" cy="702451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5422"/>
            <a:ext cx="1504157" cy="2065867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6" y="485423"/>
            <a:ext cx="2555876" cy="1040553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551292"/>
            <a:ext cx="1504157" cy="8339667"/>
          </a:xfrm>
        </p:spPr>
        <p:txBody>
          <a:bodyPr/>
          <a:lstStyle>
            <a:lvl1pPr marL="0" indent="0">
              <a:buNone/>
              <a:defRPr sz="700"/>
            </a:lvl1pPr>
            <a:lvl2pPr marL="228602" indent="0">
              <a:buNone/>
              <a:defRPr sz="600"/>
            </a:lvl2pPr>
            <a:lvl3pPr marL="457202" indent="0">
              <a:buNone/>
              <a:defRPr sz="500"/>
            </a:lvl3pPr>
            <a:lvl4pPr marL="685804" indent="0">
              <a:buNone/>
              <a:defRPr sz="450"/>
            </a:lvl4pPr>
            <a:lvl5pPr marL="914405" indent="0">
              <a:buNone/>
              <a:defRPr sz="450"/>
            </a:lvl5pPr>
            <a:lvl6pPr marL="1143006" indent="0">
              <a:buNone/>
              <a:defRPr sz="450"/>
            </a:lvl6pPr>
            <a:lvl7pPr marL="1371607" indent="0">
              <a:buNone/>
              <a:defRPr sz="450"/>
            </a:lvl7pPr>
            <a:lvl8pPr marL="1600208" indent="0">
              <a:buNone/>
              <a:defRPr sz="450"/>
            </a:lvl8pPr>
            <a:lvl9pPr marL="1828809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8534400"/>
            <a:ext cx="2743200" cy="100753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1089377"/>
            <a:ext cx="2743200" cy="7315200"/>
          </a:xfrm>
        </p:spPr>
        <p:txBody>
          <a:bodyPr/>
          <a:lstStyle>
            <a:lvl1pPr marL="0" indent="0">
              <a:buNone/>
              <a:defRPr sz="1600"/>
            </a:lvl1pPr>
            <a:lvl2pPr marL="228602" indent="0">
              <a:buNone/>
              <a:defRPr sz="1400"/>
            </a:lvl2pPr>
            <a:lvl3pPr marL="457202" indent="0">
              <a:buNone/>
              <a:defRPr sz="1200"/>
            </a:lvl3pPr>
            <a:lvl4pPr marL="685804" indent="0">
              <a:buNone/>
              <a:defRPr sz="1000"/>
            </a:lvl4pPr>
            <a:lvl5pPr marL="914405" indent="0">
              <a:buNone/>
              <a:defRPr sz="1000"/>
            </a:lvl5pPr>
            <a:lvl6pPr marL="1143006" indent="0">
              <a:buNone/>
              <a:defRPr sz="1000"/>
            </a:lvl6pPr>
            <a:lvl7pPr marL="1371607" indent="0">
              <a:buNone/>
              <a:defRPr sz="1000"/>
            </a:lvl7pPr>
            <a:lvl8pPr marL="1600208" indent="0">
              <a:buNone/>
              <a:defRPr sz="1000"/>
            </a:lvl8pPr>
            <a:lvl9pPr marL="1828809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9541934"/>
            <a:ext cx="2743200" cy="1430866"/>
          </a:xfrm>
        </p:spPr>
        <p:txBody>
          <a:bodyPr/>
          <a:lstStyle>
            <a:lvl1pPr marL="0" indent="0">
              <a:buNone/>
              <a:defRPr sz="700"/>
            </a:lvl1pPr>
            <a:lvl2pPr marL="228602" indent="0">
              <a:buNone/>
              <a:defRPr sz="600"/>
            </a:lvl2pPr>
            <a:lvl3pPr marL="457202" indent="0">
              <a:buNone/>
              <a:defRPr sz="500"/>
            </a:lvl3pPr>
            <a:lvl4pPr marL="685804" indent="0">
              <a:buNone/>
              <a:defRPr sz="450"/>
            </a:lvl4pPr>
            <a:lvl5pPr marL="914405" indent="0">
              <a:buNone/>
              <a:defRPr sz="450"/>
            </a:lvl5pPr>
            <a:lvl6pPr marL="1143006" indent="0">
              <a:buNone/>
              <a:defRPr sz="450"/>
            </a:lvl6pPr>
            <a:lvl7pPr marL="1371607" indent="0">
              <a:buNone/>
              <a:defRPr sz="450"/>
            </a:lvl7pPr>
            <a:lvl8pPr marL="1600208" indent="0">
              <a:buNone/>
              <a:defRPr sz="450"/>
            </a:lvl8pPr>
            <a:lvl9pPr marL="1828809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88246"/>
            <a:ext cx="41148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844800"/>
            <a:ext cx="4114800" cy="804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11300180"/>
            <a:ext cx="10668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11300180"/>
            <a:ext cx="14478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11300180"/>
            <a:ext cx="10668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2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45720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7" indent="-142876" algn="l" defTabSz="457202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3" indent="-114301" algn="l" defTabSz="457202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5" indent="-114301" algn="l" defTabSz="45720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5" indent="-114301" algn="l" defTabSz="45720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7" indent="-114301" algn="l" defTabSz="45720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7" indent="-114301" algn="l" defTabSz="45720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9" indent="-114301" algn="l" defTabSz="45720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10" indent="-114301" algn="l" defTabSz="45720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2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2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4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5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6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7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8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9" algn="l" defTabSz="45720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648733" y="3148451"/>
            <a:ext cx="4267215" cy="46703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50321" y="1256462"/>
            <a:ext cx="8577947" cy="178261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0629" tIns="65314" rIns="130629" bIns="653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73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103" y="1288749"/>
            <a:ext cx="91132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300" dirty="0">
                <a:solidFill>
                  <a:srgbClr val="002060"/>
                </a:solidFill>
                <a:cs typeface="B Titr" panose="00000700000000000000" pitchFamily="2" charset="-78"/>
              </a:rPr>
              <a:t>عنوان </a:t>
            </a:r>
            <a:r>
              <a:rPr lang="fa-IR" sz="2300" dirty="0" smtClean="0">
                <a:solidFill>
                  <a:srgbClr val="002060"/>
                </a:solidFill>
                <a:cs typeface="B Titr" panose="00000700000000000000" pitchFamily="2" charset="-78"/>
              </a:rPr>
              <a:t>مقاله</a:t>
            </a: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(فونت و سایز</a:t>
            </a:r>
            <a:r>
              <a:rPr lang="en-US" sz="2400" dirty="0">
                <a:solidFill>
                  <a:srgbClr val="FF0000"/>
                </a:solidFill>
                <a:cs typeface="B Titr" panose="00000700000000000000" pitchFamily="2" charset="-78"/>
              </a:rPr>
              <a:t> B </a:t>
            </a:r>
            <a:r>
              <a:rPr lang="en-US" sz="2400" dirty="0" err="1">
                <a:solidFill>
                  <a:srgbClr val="FF0000"/>
                </a:solidFill>
                <a:cs typeface="B Titr" panose="00000700000000000000" pitchFamily="2" charset="-78"/>
              </a:rPr>
              <a:t>Titr</a:t>
            </a:r>
            <a:r>
              <a:rPr lang="en-US" sz="2400" dirty="0">
                <a:solidFill>
                  <a:srgbClr val="FF0000"/>
                </a:solidFill>
                <a:cs typeface="B Titr" panose="00000700000000000000" pitchFamily="2" charset="-78"/>
              </a:rPr>
              <a:t>, 24</a:t>
            </a: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 )</a:t>
            </a:r>
          </a:p>
          <a:p>
            <a:pPr algn="ctr" rtl="1"/>
            <a:r>
              <a:rPr lang="fa-IR" sz="23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3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نویسندگان </a:t>
            </a: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(فونت و سایز</a:t>
            </a:r>
            <a:r>
              <a:rPr lang="en-US" sz="2000" dirty="0">
                <a:solidFill>
                  <a:srgbClr val="FF0000"/>
                </a:solidFill>
                <a:cs typeface="B Titr" panose="00000700000000000000" pitchFamily="2" charset="-78"/>
              </a:rPr>
              <a:t> B </a:t>
            </a:r>
            <a:r>
              <a:rPr lang="en-US" sz="2000" dirty="0" err="1">
                <a:solidFill>
                  <a:srgbClr val="FF0000"/>
                </a:solidFill>
                <a:cs typeface="B Titr" panose="00000700000000000000" pitchFamily="2" charset="-78"/>
              </a:rPr>
              <a:t>Titr</a:t>
            </a:r>
            <a:r>
              <a:rPr lang="en-US" sz="2000" dirty="0">
                <a:solidFill>
                  <a:srgbClr val="FF0000"/>
                </a:solidFill>
                <a:cs typeface="B Titr" panose="00000700000000000000" pitchFamily="2" charset="-78"/>
              </a:rPr>
              <a:t>, 20</a:t>
            </a: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 )</a:t>
            </a:r>
          </a:p>
          <a:p>
            <a:pPr algn="ctr" rtl="1"/>
            <a:endParaRPr lang="fa-IR" sz="2300" b="1" spc="30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1171" y="3156858"/>
            <a:ext cx="4120957" cy="3853542"/>
          </a:xfrm>
          <a:prstGeom prst="roundRect">
            <a:avLst>
              <a:gd name="adj" fmla="val 82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10"/>
          <p:cNvSpPr txBox="1"/>
          <p:nvPr/>
        </p:nvSpPr>
        <p:spPr>
          <a:xfrm>
            <a:off x="4820570" y="3288787"/>
            <a:ext cx="3905072" cy="7200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2850"/>
              </a:lnSpc>
            </a:pPr>
            <a:r>
              <a:rPr lang="fa-IR" sz="18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      چکیده </a:t>
            </a:r>
            <a:r>
              <a:rPr lang="fa-IR" sz="18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:</a:t>
            </a:r>
            <a:r>
              <a:rPr lang="fa-IR" sz="18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(</a:t>
            </a:r>
            <a:r>
              <a:rPr lang="fa-IR" sz="1800" dirty="0">
                <a:solidFill>
                  <a:srgbClr val="FF0000"/>
                </a:solidFill>
                <a:cs typeface="B Nazanin" panose="00000400000000000000" pitchFamily="2" charset="-78"/>
              </a:rPr>
              <a:t>فونت و سایز</a:t>
            </a:r>
            <a:r>
              <a:rPr lang="en-US" sz="1800" dirty="0">
                <a:solidFill>
                  <a:srgbClr val="FF0000"/>
                </a:solidFill>
                <a:cs typeface="B Nazanin" panose="00000400000000000000" pitchFamily="2" charset="-78"/>
              </a:rPr>
              <a:t> B </a:t>
            </a:r>
            <a:r>
              <a:rPr lang="en-US" sz="1800" dirty="0" err="1">
                <a:solidFill>
                  <a:srgbClr val="FF0000"/>
                </a:solidFill>
                <a:cs typeface="B Nazanin" panose="00000400000000000000" pitchFamily="2" charset="-78"/>
              </a:rPr>
              <a:t>Nazanin</a:t>
            </a:r>
            <a:r>
              <a:rPr lang="en-US" sz="1800" dirty="0">
                <a:solidFill>
                  <a:srgbClr val="FF0000"/>
                </a:solidFill>
                <a:cs typeface="B Nazanin" panose="00000400000000000000" pitchFamily="2" charset="-78"/>
              </a:rPr>
              <a:t>, 14</a:t>
            </a:r>
            <a:r>
              <a:rPr lang="fa-IR" sz="1800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pPr algn="just" rtl="1">
              <a:lnSpc>
                <a:spcPts val="2850"/>
              </a:lnSpc>
            </a:pPr>
            <a:endParaRPr lang="fa-IR" sz="1800" b="1" spc="30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20570" y="7946169"/>
            <a:ext cx="4062914" cy="8663200"/>
          </a:xfrm>
          <a:prstGeom prst="roundRect">
            <a:avLst>
              <a:gd name="adj" fmla="val 837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2"/>
          <p:cNvSpPr txBox="1"/>
          <p:nvPr/>
        </p:nvSpPr>
        <p:spPr>
          <a:xfrm>
            <a:off x="4820570" y="8032901"/>
            <a:ext cx="3846997" cy="789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fa-IR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ادبیات و روش تحقیق:</a:t>
            </a:r>
          </a:p>
          <a:p>
            <a:pPr algn="just" rtl="1"/>
            <a:r>
              <a:rPr lang="en-US" sz="1400" dirty="0">
                <a:solidFill>
                  <a:srgbClr val="FF0000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srgbClr val="FF0000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srgbClr val="FF0000"/>
                </a:solidFill>
                <a:cs typeface="B Nazanin" panose="00000400000000000000" pitchFamily="2" charset="-78"/>
              </a:rPr>
              <a:t>, 14</a:t>
            </a:r>
            <a:endParaRPr lang="fa-IR" sz="1400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1400" spc="30" dirty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54893" y="3247661"/>
            <a:ext cx="3987849" cy="5642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>
              <a:lnSpc>
                <a:spcPts val="2204"/>
              </a:lnSpc>
            </a:pPr>
            <a:r>
              <a:rPr lang="fa-IR" sz="1550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نتایج و یافته های پژوهش</a:t>
            </a:r>
            <a:r>
              <a:rPr lang="fa-IR" sz="1550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:</a:t>
            </a:r>
            <a:r>
              <a:rPr lang="fa-IR" sz="16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1600" dirty="0">
                <a:solidFill>
                  <a:srgbClr val="FF0000"/>
                </a:solidFill>
                <a:cs typeface="B Nazanin" panose="00000400000000000000" pitchFamily="2" charset="-78"/>
              </a:rPr>
              <a:t>(فونت و سایز</a:t>
            </a:r>
            <a:r>
              <a:rPr lang="en-US" sz="1600" dirty="0">
                <a:solidFill>
                  <a:srgbClr val="FF0000"/>
                </a:solidFill>
                <a:cs typeface="B Nazanin" panose="00000400000000000000" pitchFamily="2" charset="-78"/>
              </a:rPr>
              <a:t> B </a:t>
            </a:r>
            <a:r>
              <a:rPr lang="en-US" sz="1600" dirty="0" err="1">
                <a:solidFill>
                  <a:srgbClr val="FF0000"/>
                </a:solidFill>
                <a:cs typeface="B Nazanin" panose="00000400000000000000" pitchFamily="2" charset="-78"/>
              </a:rPr>
              <a:t>Nazanin</a:t>
            </a:r>
            <a:r>
              <a:rPr lang="en-US" sz="1600" dirty="0">
                <a:solidFill>
                  <a:srgbClr val="FF0000"/>
                </a:solidFill>
                <a:cs typeface="B Nazanin" panose="00000400000000000000" pitchFamily="2" charset="-78"/>
              </a:rPr>
              <a:t>, 14</a:t>
            </a:r>
            <a:r>
              <a:rPr lang="fa-IR" sz="1600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pPr algn="just" rtl="1">
              <a:lnSpc>
                <a:spcPts val="2204"/>
              </a:lnSpc>
            </a:pPr>
            <a:endParaRPr lang="fa-IR" sz="1550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5036" y="7105985"/>
            <a:ext cx="4120957" cy="4216378"/>
          </a:xfrm>
          <a:prstGeom prst="roundRect">
            <a:avLst>
              <a:gd name="adj" fmla="val 790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14"/>
          <p:cNvSpPr txBox="1"/>
          <p:nvPr/>
        </p:nvSpPr>
        <p:spPr>
          <a:xfrm>
            <a:off x="284522" y="7235552"/>
            <a:ext cx="386625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rtl="1"/>
            <a:r>
              <a:rPr lang="fa-I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نتیجه گیری</a:t>
            </a:r>
            <a:r>
              <a:rPr lang="fa-IR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:</a:t>
            </a:r>
            <a:r>
              <a:rPr lang="fa-IR" sz="18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1800" dirty="0">
                <a:solidFill>
                  <a:srgbClr val="FF0000"/>
                </a:solidFill>
                <a:cs typeface="B Nazanin" panose="00000400000000000000" pitchFamily="2" charset="-78"/>
              </a:rPr>
              <a:t>(فونت و سایز</a:t>
            </a:r>
            <a:r>
              <a:rPr lang="en-US" sz="1800" dirty="0">
                <a:solidFill>
                  <a:srgbClr val="FF0000"/>
                </a:solidFill>
                <a:cs typeface="B Nazanin" panose="00000400000000000000" pitchFamily="2" charset="-78"/>
              </a:rPr>
              <a:t> B </a:t>
            </a:r>
            <a:r>
              <a:rPr lang="en-US" sz="1800" dirty="0" err="1">
                <a:solidFill>
                  <a:srgbClr val="FF0000"/>
                </a:solidFill>
                <a:cs typeface="B Nazanin" panose="00000400000000000000" pitchFamily="2" charset="-78"/>
              </a:rPr>
              <a:t>Nazanin</a:t>
            </a:r>
            <a:r>
              <a:rPr lang="en-US" sz="1800" dirty="0">
                <a:solidFill>
                  <a:srgbClr val="FF0000"/>
                </a:solidFill>
                <a:cs typeface="B Nazanin" panose="00000400000000000000" pitchFamily="2" charset="-78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13</a:t>
            </a:r>
            <a:r>
              <a:rPr lang="fa-IR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  <a:endParaRPr lang="fa-IR" sz="1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1800" b="1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4893" y="11379592"/>
            <a:ext cx="4120957" cy="5359382"/>
          </a:xfrm>
          <a:prstGeom prst="roundRect">
            <a:avLst>
              <a:gd name="adj" fmla="val 878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4"/>
          <p:cNvSpPr txBox="1"/>
          <p:nvPr/>
        </p:nvSpPr>
        <p:spPr>
          <a:xfrm>
            <a:off x="409188" y="11549953"/>
            <a:ext cx="3966662" cy="7078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a-IR" sz="14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عنوان انگلیسی</a:t>
            </a:r>
            <a:r>
              <a:rPr lang="en-US" sz="14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4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(Times New Roman,16,Bold)</a:t>
            </a: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Abstract: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: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(Times New Roman,11,)</a:t>
            </a:r>
          </a:p>
          <a:p>
            <a:pPr algn="just"/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5544" y="17870052"/>
            <a:ext cx="30684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www.iramot.ir</a:t>
            </a:r>
          </a:p>
        </p:txBody>
      </p:sp>
      <p:pic>
        <p:nvPicPr>
          <p:cNvPr id="2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44160" y="-11009"/>
            <a:ext cx="1361326" cy="136132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337527" y="17883690"/>
            <a:ext cx="30684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 202</a:t>
            </a:r>
            <a:r>
              <a:rPr lang="fa-IR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7527" y="16937255"/>
            <a:ext cx="382407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a-I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&amp;1</a:t>
            </a:r>
            <a:r>
              <a:rPr lang="fa-I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 Conference on Management of Technology</a:t>
            </a:r>
            <a:endParaRPr lang="en-US" sz="1800" b="1" dirty="0">
              <a:solidFill>
                <a:srgbClr val="375B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2784" y="293303"/>
            <a:ext cx="3398686" cy="6783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هجدهمین 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کنفرانس ملی و </a:t>
            </a: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چهاردهمین</a:t>
            </a:r>
          </a:p>
          <a:p>
            <a:pPr algn="ctr">
              <a:lnSpc>
                <a:spcPts val="1400"/>
              </a:lnSpc>
            </a:pP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 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abassom" panose="00000400000000000000" pitchFamily="2" charset="-78"/>
            </a:endParaRPr>
          </a:p>
          <a:p>
            <a:pPr algn="ctr">
              <a:lnSpc>
                <a:spcPts val="1400"/>
              </a:lnSpc>
            </a:pP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کنفرانس </a:t>
            </a: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abassom" panose="00000400000000000000" pitchFamily="2" charset="-78"/>
              </a:rPr>
              <a:t>بین المللی مدیریت فناوری 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mo Bold"/>
              <a:cs typeface="B Tabassom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FE40A5-5549-F380-BC1C-2A21F386C4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547" y="15498422"/>
            <a:ext cx="1694028" cy="2395358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blurRad="101600" stA="46000" endPos="39000" dir="5400000" sy="-100000" algn="bl" rotWithShape="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ED4AD0-7B3C-8DC0-D022-F5ABEFD750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78" y="0"/>
            <a:ext cx="1618514" cy="11428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4622" y="911626"/>
            <a:ext cx="126605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fa-IR" sz="1143" spc="90" dirty="0">
                <a:solidFill>
                  <a:srgbClr val="002060"/>
                </a:solidFill>
                <a:latin typeface="Arimo Bold"/>
                <a:cs typeface="B Titr" panose="00000700000000000000" pitchFamily="2" charset="-78"/>
              </a:rPr>
              <a:t>19-20 دی 1403</a:t>
            </a:r>
            <a:endParaRPr lang="en-US" sz="1143" spc="90" dirty="0">
              <a:solidFill>
                <a:srgbClr val="002060"/>
              </a:solidFill>
              <a:latin typeface="Arimo Bold"/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112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Calibri</vt:lpstr>
      <vt:lpstr>B Nazanin</vt:lpstr>
      <vt:lpstr>B Titr</vt:lpstr>
      <vt:lpstr>Arimo Bold</vt:lpstr>
      <vt:lpstr>B Tabassom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ASUS</dc:creator>
  <cp:lastModifiedBy>ASUS</cp:lastModifiedBy>
  <cp:revision>46</cp:revision>
  <dcterms:created xsi:type="dcterms:W3CDTF">2006-08-16T00:00:00Z</dcterms:created>
  <dcterms:modified xsi:type="dcterms:W3CDTF">2025-01-04T12:08:01Z</dcterms:modified>
  <dc:identifier>DAELlzSJ_gE</dc:identifier>
</cp:coreProperties>
</file>