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</p:sldIdLst>
  <p:sldSz cx="9144000" cy="18288000"/>
  <p:notesSz cx="6858000" cy="9144000"/>
  <p:embeddedFontLst>
    <p:embeddedFont>
      <p:font typeface="Calibri" panose="020F0502020204030204" pitchFamily="34" charset="0"/>
      <p:regular r:id="rId3"/>
      <p:bold r:id="rId4"/>
      <p:italic r:id="rId5"/>
      <p:boldItalic r:id="rId6"/>
    </p:embeddedFont>
    <p:embeddedFont>
      <p:font typeface="B Nazanin" panose="00000400000000000000" pitchFamily="2" charset="-78"/>
      <p:regular r:id="rId7"/>
      <p:bold r:id="rId8"/>
    </p:embeddedFont>
    <p:embeddedFont>
      <p:font typeface="B Titr" panose="00000700000000000000" pitchFamily="2" charset="-78"/>
      <p:bold r:id="rId9"/>
    </p:embeddedFont>
    <p:embeddedFont>
      <p:font typeface="Arimo Bold" panose="020B0604020202020204" charset="0"/>
      <p:regular r:id="rId10"/>
    </p:embeddedFont>
    <p:embeddedFont>
      <p:font typeface="B Tabassom" panose="00000400000000000000" pitchFamily="2" charset="-78"/>
      <p:regular r:id="rId11"/>
    </p:embeddedFont>
  </p:embeddedFontLst>
  <p:defaultTextStyle>
    <a:defPPr>
      <a:defRPr lang="en-US"/>
    </a:defPPr>
    <a:lvl1pPr marL="0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1pPr>
    <a:lvl2pPr marL="653110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2pPr>
    <a:lvl3pPr marL="1306220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3pPr>
    <a:lvl4pPr marL="1959331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4pPr>
    <a:lvl5pPr marL="2612441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5pPr>
    <a:lvl6pPr marL="3265551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6pPr>
    <a:lvl7pPr marL="3918661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7pPr>
    <a:lvl8pPr marL="4571771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8pPr>
    <a:lvl9pPr marL="5224882" algn="l" defTabSz="1306220" rtl="0" eaLnBrk="1" latinLnBrk="0" hangingPunct="1">
      <a:defRPr sz="257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64E3024A-E3A1-4308-8F69-6A443BD419BC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14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405B"/>
    <a:srgbClr val="375B60"/>
    <a:srgbClr val="007E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22" autoAdjust="0"/>
  </p:normalViewPr>
  <p:slideViewPr>
    <p:cSldViewPr>
      <p:cViewPr>
        <p:scale>
          <a:sx n="100" d="100"/>
          <a:sy n="100" d="100"/>
        </p:scale>
        <p:origin x="540" y="-6114"/>
      </p:cViewPr>
      <p:guideLst>
        <p:guide orient="horz" pos="3840"/>
        <p:guide pos="14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6.fntdata"/><Relationship Id="rId13" Type="http://schemas.openxmlformats.org/officeDocument/2006/relationships/viewProps" Target="viewProps.xml"/><Relationship Id="rId3" Type="http://schemas.openxmlformats.org/officeDocument/2006/relationships/font" Target="fonts/font1.fntdata"/><Relationship Id="rId7" Type="http://schemas.openxmlformats.org/officeDocument/2006/relationships/font" Target="fonts/font5.fntdata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4.fntdata"/><Relationship Id="rId11" Type="http://schemas.openxmlformats.org/officeDocument/2006/relationships/font" Target="fonts/font9.fntdata"/><Relationship Id="rId5" Type="http://schemas.openxmlformats.org/officeDocument/2006/relationships/font" Target="fonts/font3.fntdata"/><Relationship Id="rId15" Type="http://schemas.openxmlformats.org/officeDocument/2006/relationships/tableStyles" Target="tableStyles.xml"/><Relationship Id="rId10" Type="http://schemas.openxmlformats.org/officeDocument/2006/relationships/font" Target="fonts/font8.fntdata"/><Relationship Id="rId4" Type="http://schemas.openxmlformats.org/officeDocument/2006/relationships/font" Target="fonts/font2.fntdata"/><Relationship Id="rId9" Type="http://schemas.openxmlformats.org/officeDocument/2006/relationships/font" Target="fonts/font7.fntdata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3787423"/>
            <a:ext cx="3886200" cy="261337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6908801"/>
            <a:ext cx="3200400" cy="31157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28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57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858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9144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1430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716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6002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8288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314700" y="488246"/>
            <a:ext cx="1028700" cy="1040271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488246"/>
            <a:ext cx="3009900" cy="1040271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157" y="7834492"/>
            <a:ext cx="3886200" cy="2421467"/>
          </a:xfrm>
        </p:spPr>
        <p:txBody>
          <a:bodyPr anchor="t"/>
          <a:lstStyle>
            <a:lvl1pPr algn="l">
              <a:defRPr sz="2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1157" y="5167493"/>
            <a:ext cx="3886200" cy="2666999"/>
          </a:xfrm>
        </p:spPr>
        <p:txBody>
          <a:bodyPr anchor="b"/>
          <a:lstStyle>
            <a:lvl1pPr marL="0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1pPr>
            <a:lvl2pPr marL="228602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2pPr>
            <a:lvl3pPr marL="457202" indent="0">
              <a:buNone/>
              <a:defRPr sz="800">
                <a:solidFill>
                  <a:schemeClr val="tx1">
                    <a:tint val="75000"/>
                  </a:schemeClr>
                </a:solidFill>
              </a:defRPr>
            </a:lvl3pPr>
            <a:lvl4pPr marL="685804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4pPr>
            <a:lvl5pPr marL="914405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5pPr>
            <a:lvl6pPr marL="1143006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6pPr>
            <a:lvl7pPr marL="1371607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7pPr>
            <a:lvl8pPr marL="1600208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8pPr>
            <a:lvl9pPr marL="1828809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2844800"/>
            <a:ext cx="2019300" cy="8046157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324100" y="2844800"/>
            <a:ext cx="2019300" cy="8046157"/>
          </a:xfrm>
        </p:spPr>
        <p:txBody>
          <a:bodyPr/>
          <a:lstStyle>
            <a:lvl1pPr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lvl6pPr>
              <a:defRPr sz="900"/>
            </a:lvl6pPr>
            <a:lvl7pPr>
              <a:defRPr sz="900"/>
            </a:lvl7pPr>
            <a:lvl8pPr>
              <a:defRPr sz="900"/>
            </a:lvl8pPr>
            <a:lvl9pPr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729090"/>
            <a:ext cx="2020094" cy="1137354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2" indent="0">
              <a:buNone/>
              <a:defRPr sz="1000" b="1"/>
            </a:lvl2pPr>
            <a:lvl3pPr marL="457202" indent="0">
              <a:buNone/>
              <a:defRPr sz="900" b="1"/>
            </a:lvl3pPr>
            <a:lvl4pPr marL="685804" indent="0">
              <a:buNone/>
              <a:defRPr sz="800" b="1"/>
            </a:lvl4pPr>
            <a:lvl5pPr marL="914405" indent="0">
              <a:buNone/>
              <a:defRPr sz="800" b="1"/>
            </a:lvl5pPr>
            <a:lvl6pPr marL="1143006" indent="0">
              <a:buNone/>
              <a:defRPr sz="800" b="1"/>
            </a:lvl6pPr>
            <a:lvl7pPr marL="1371607" indent="0">
              <a:buNone/>
              <a:defRPr sz="800" b="1"/>
            </a:lvl7pPr>
            <a:lvl8pPr marL="1600208" indent="0">
              <a:buNone/>
              <a:defRPr sz="800" b="1"/>
            </a:lvl8pPr>
            <a:lvl9pPr marL="1828809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3866445"/>
            <a:ext cx="2020094" cy="7024511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322514" y="2729090"/>
            <a:ext cx="2020887" cy="1137354"/>
          </a:xfrm>
        </p:spPr>
        <p:txBody>
          <a:bodyPr anchor="b"/>
          <a:lstStyle>
            <a:lvl1pPr marL="0" indent="0">
              <a:buNone/>
              <a:defRPr sz="1200" b="1"/>
            </a:lvl1pPr>
            <a:lvl2pPr marL="228602" indent="0">
              <a:buNone/>
              <a:defRPr sz="1000" b="1"/>
            </a:lvl2pPr>
            <a:lvl3pPr marL="457202" indent="0">
              <a:buNone/>
              <a:defRPr sz="900" b="1"/>
            </a:lvl3pPr>
            <a:lvl4pPr marL="685804" indent="0">
              <a:buNone/>
              <a:defRPr sz="800" b="1"/>
            </a:lvl4pPr>
            <a:lvl5pPr marL="914405" indent="0">
              <a:buNone/>
              <a:defRPr sz="800" b="1"/>
            </a:lvl5pPr>
            <a:lvl6pPr marL="1143006" indent="0">
              <a:buNone/>
              <a:defRPr sz="800" b="1"/>
            </a:lvl6pPr>
            <a:lvl7pPr marL="1371607" indent="0">
              <a:buNone/>
              <a:defRPr sz="800" b="1"/>
            </a:lvl7pPr>
            <a:lvl8pPr marL="1600208" indent="0">
              <a:buNone/>
              <a:defRPr sz="800" b="1"/>
            </a:lvl8pPr>
            <a:lvl9pPr marL="1828809" indent="0">
              <a:buNone/>
              <a:defRPr sz="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322514" y="3866445"/>
            <a:ext cx="2020887" cy="7024511"/>
          </a:xfrm>
        </p:spPr>
        <p:txBody>
          <a:bodyPr/>
          <a:lstStyle>
            <a:lvl1pPr>
              <a:defRPr sz="1200"/>
            </a:lvl1pPr>
            <a:lvl2pPr>
              <a:defRPr sz="1000"/>
            </a:lvl2pPr>
            <a:lvl3pPr>
              <a:defRPr sz="900"/>
            </a:lvl3pPr>
            <a:lvl4pPr>
              <a:defRPr sz="800"/>
            </a:lvl4pPr>
            <a:lvl5pPr>
              <a:defRPr sz="800"/>
            </a:lvl5pPr>
            <a:lvl6pPr>
              <a:defRPr sz="800"/>
            </a:lvl6pPr>
            <a:lvl7pPr>
              <a:defRPr sz="800"/>
            </a:lvl7pPr>
            <a:lvl8pPr>
              <a:defRPr sz="800"/>
            </a:lvl8pPr>
            <a:lvl9pPr>
              <a:defRPr sz="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5422"/>
            <a:ext cx="1504157" cy="2065867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7526" y="485423"/>
            <a:ext cx="2555876" cy="10405534"/>
          </a:xfrm>
        </p:spPr>
        <p:txBody>
          <a:bodyPr/>
          <a:lstStyle>
            <a:lvl1pPr>
              <a:defRPr sz="1600"/>
            </a:lvl1pPr>
            <a:lvl2pPr>
              <a:defRPr sz="14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  <a:lvl6pPr>
              <a:defRPr sz="1000"/>
            </a:lvl6pPr>
            <a:lvl7pPr>
              <a:defRPr sz="1000"/>
            </a:lvl7pPr>
            <a:lvl8pPr>
              <a:defRPr sz="1000"/>
            </a:lvl8pPr>
            <a:lvl9pPr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2551292"/>
            <a:ext cx="1504157" cy="8339667"/>
          </a:xfrm>
        </p:spPr>
        <p:txBody>
          <a:bodyPr/>
          <a:lstStyle>
            <a:lvl1pPr marL="0" indent="0">
              <a:buNone/>
              <a:defRPr sz="700"/>
            </a:lvl1pPr>
            <a:lvl2pPr marL="228602" indent="0">
              <a:buNone/>
              <a:defRPr sz="600"/>
            </a:lvl2pPr>
            <a:lvl3pPr marL="457202" indent="0">
              <a:buNone/>
              <a:defRPr sz="500"/>
            </a:lvl3pPr>
            <a:lvl4pPr marL="685804" indent="0">
              <a:buNone/>
              <a:defRPr sz="450"/>
            </a:lvl4pPr>
            <a:lvl5pPr marL="914405" indent="0">
              <a:buNone/>
              <a:defRPr sz="450"/>
            </a:lvl5pPr>
            <a:lvl6pPr marL="1143006" indent="0">
              <a:buNone/>
              <a:defRPr sz="450"/>
            </a:lvl6pPr>
            <a:lvl7pPr marL="1371607" indent="0">
              <a:buNone/>
              <a:defRPr sz="450"/>
            </a:lvl7pPr>
            <a:lvl8pPr marL="1600208" indent="0">
              <a:buNone/>
              <a:defRPr sz="450"/>
            </a:lvl8pPr>
            <a:lvl9pPr marL="1828809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6144" y="8534400"/>
            <a:ext cx="2743200" cy="1007534"/>
          </a:xfrm>
        </p:spPr>
        <p:txBody>
          <a:bodyPr anchor="b"/>
          <a:lstStyle>
            <a:lvl1pPr algn="l">
              <a:defRPr sz="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96144" y="1089377"/>
            <a:ext cx="2743200" cy="7315200"/>
          </a:xfrm>
        </p:spPr>
        <p:txBody>
          <a:bodyPr/>
          <a:lstStyle>
            <a:lvl1pPr marL="0" indent="0">
              <a:buNone/>
              <a:defRPr sz="1600"/>
            </a:lvl1pPr>
            <a:lvl2pPr marL="228602" indent="0">
              <a:buNone/>
              <a:defRPr sz="1400"/>
            </a:lvl2pPr>
            <a:lvl3pPr marL="457202" indent="0">
              <a:buNone/>
              <a:defRPr sz="1200"/>
            </a:lvl3pPr>
            <a:lvl4pPr marL="685804" indent="0">
              <a:buNone/>
              <a:defRPr sz="1000"/>
            </a:lvl4pPr>
            <a:lvl5pPr marL="914405" indent="0">
              <a:buNone/>
              <a:defRPr sz="1000"/>
            </a:lvl5pPr>
            <a:lvl6pPr marL="1143006" indent="0">
              <a:buNone/>
              <a:defRPr sz="1000"/>
            </a:lvl6pPr>
            <a:lvl7pPr marL="1371607" indent="0">
              <a:buNone/>
              <a:defRPr sz="1000"/>
            </a:lvl7pPr>
            <a:lvl8pPr marL="1600208" indent="0">
              <a:buNone/>
              <a:defRPr sz="1000"/>
            </a:lvl8pPr>
            <a:lvl9pPr marL="1828809" indent="0">
              <a:buNone/>
              <a:defRPr sz="1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6144" y="9541934"/>
            <a:ext cx="2743200" cy="1430866"/>
          </a:xfrm>
        </p:spPr>
        <p:txBody>
          <a:bodyPr/>
          <a:lstStyle>
            <a:lvl1pPr marL="0" indent="0">
              <a:buNone/>
              <a:defRPr sz="700"/>
            </a:lvl1pPr>
            <a:lvl2pPr marL="228602" indent="0">
              <a:buNone/>
              <a:defRPr sz="600"/>
            </a:lvl2pPr>
            <a:lvl3pPr marL="457202" indent="0">
              <a:buNone/>
              <a:defRPr sz="500"/>
            </a:lvl3pPr>
            <a:lvl4pPr marL="685804" indent="0">
              <a:buNone/>
              <a:defRPr sz="450"/>
            </a:lvl4pPr>
            <a:lvl5pPr marL="914405" indent="0">
              <a:buNone/>
              <a:defRPr sz="450"/>
            </a:lvl5pPr>
            <a:lvl6pPr marL="1143006" indent="0">
              <a:buNone/>
              <a:defRPr sz="450"/>
            </a:lvl6pPr>
            <a:lvl7pPr marL="1371607" indent="0">
              <a:buNone/>
              <a:defRPr sz="450"/>
            </a:lvl7pPr>
            <a:lvl8pPr marL="1600208" indent="0">
              <a:buNone/>
              <a:defRPr sz="450"/>
            </a:lvl8pPr>
            <a:lvl9pPr marL="1828809" indent="0">
              <a:buNone/>
              <a:defRPr sz="4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8600" y="488246"/>
            <a:ext cx="4114800" cy="203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844800"/>
            <a:ext cx="4114800" cy="80461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28600" y="11300180"/>
            <a:ext cx="10668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62100" y="11300180"/>
            <a:ext cx="14478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276600" y="11300180"/>
            <a:ext cx="106680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2" rtl="0" eaLnBrk="1" latinLnBrk="0" hangingPunct="1">
        <a:spcBef>
          <a:spcPct val="0"/>
        </a:spcBef>
        <a:buNone/>
        <a:defRPr sz="2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1" indent="-171451" algn="l" defTabSz="457202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371477" indent="-142876" algn="l" defTabSz="457202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571503" indent="-114301" algn="l" defTabSz="457202" rtl="0" eaLnBrk="1" latinLnBrk="0" hangingPunct="1">
        <a:spcBef>
          <a:spcPct val="20000"/>
        </a:spcBef>
        <a:buFont typeface="Arial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800105" indent="-114301" algn="l" defTabSz="457202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5" indent="-114301" algn="l" defTabSz="457202" rtl="0" eaLnBrk="1" latinLnBrk="0" hangingPunct="1">
        <a:spcBef>
          <a:spcPct val="20000"/>
        </a:spcBef>
        <a:buFont typeface="Arial" pitchFamily="34" charset="0"/>
        <a:buChar char="»"/>
        <a:defRPr sz="10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307" indent="-114301" algn="l" defTabSz="457202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7" indent="-114301" algn="l" defTabSz="457202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7pPr>
      <a:lvl8pPr marL="1714509" indent="-114301" algn="l" defTabSz="457202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8pPr>
      <a:lvl9pPr marL="1943110" indent="-114301" algn="l" defTabSz="457202" rtl="0" eaLnBrk="1" latinLnBrk="0" hangingPunct="1">
        <a:spcBef>
          <a:spcPct val="20000"/>
        </a:spcBef>
        <a:buFont typeface="Arial" pitchFamily="34" charset="0"/>
        <a:buChar char="•"/>
        <a:defRPr sz="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1pPr>
      <a:lvl2pPr marL="228602" algn="l" defTabSz="45720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2pPr>
      <a:lvl3pPr marL="457202" algn="l" defTabSz="45720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685804" algn="l" defTabSz="45720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914405" algn="l" defTabSz="45720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143006" algn="l" defTabSz="45720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607" algn="l" defTabSz="45720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1600208" algn="l" defTabSz="45720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1828809" algn="l" defTabSz="457202" rtl="0" eaLnBrk="1" latinLnBrk="0" hangingPunct="1"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75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4648733" y="3148451"/>
            <a:ext cx="4267215" cy="4670379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7"/>
          <p:cNvSpPr/>
          <p:nvPr/>
        </p:nvSpPr>
        <p:spPr>
          <a:xfrm>
            <a:off x="350321" y="1256462"/>
            <a:ext cx="8577947" cy="1782614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130629" tIns="65314" rIns="130629" bIns="6531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3673">
              <a:solidFill>
                <a:srgbClr val="00206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2103" y="1288749"/>
            <a:ext cx="911326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2300" dirty="0">
                <a:solidFill>
                  <a:srgbClr val="002060"/>
                </a:solidFill>
                <a:cs typeface="B Titr" panose="00000700000000000000" pitchFamily="2" charset="-78"/>
              </a:rPr>
              <a:t>عنوان </a:t>
            </a:r>
            <a:r>
              <a:rPr lang="fa-IR" sz="2300" dirty="0" smtClean="0">
                <a:solidFill>
                  <a:srgbClr val="002060"/>
                </a:solidFill>
                <a:cs typeface="B Titr" panose="00000700000000000000" pitchFamily="2" charset="-78"/>
              </a:rPr>
              <a:t>مقاله</a:t>
            </a:r>
            <a:r>
              <a:rPr lang="fa-IR" sz="2400" dirty="0">
                <a:solidFill>
                  <a:srgbClr val="FF0000"/>
                </a:solidFill>
                <a:cs typeface="B Titr" panose="00000700000000000000" pitchFamily="2" charset="-78"/>
              </a:rPr>
              <a:t>(فونت و سایز</a:t>
            </a:r>
            <a:r>
              <a:rPr lang="en-US" sz="2400" dirty="0">
                <a:solidFill>
                  <a:srgbClr val="FF0000"/>
                </a:solidFill>
                <a:cs typeface="B Titr" panose="00000700000000000000" pitchFamily="2" charset="-78"/>
              </a:rPr>
              <a:t> B </a:t>
            </a:r>
            <a:r>
              <a:rPr lang="en-US" sz="2400" dirty="0" err="1">
                <a:solidFill>
                  <a:srgbClr val="FF0000"/>
                </a:solidFill>
                <a:cs typeface="B Titr" panose="00000700000000000000" pitchFamily="2" charset="-78"/>
              </a:rPr>
              <a:t>Titr</a:t>
            </a:r>
            <a:r>
              <a:rPr lang="en-US" sz="2400" dirty="0">
                <a:solidFill>
                  <a:srgbClr val="FF0000"/>
                </a:solidFill>
                <a:cs typeface="B Titr" panose="00000700000000000000" pitchFamily="2" charset="-78"/>
              </a:rPr>
              <a:t>, 24</a:t>
            </a:r>
            <a:r>
              <a:rPr lang="fa-IR" sz="2400" dirty="0">
                <a:solidFill>
                  <a:srgbClr val="FF0000"/>
                </a:solidFill>
                <a:cs typeface="B Titr" panose="00000700000000000000" pitchFamily="2" charset="-78"/>
              </a:rPr>
              <a:t> )</a:t>
            </a:r>
          </a:p>
          <a:p>
            <a:pPr algn="ctr" rtl="1"/>
            <a:r>
              <a:rPr lang="fa-IR" sz="2300" dirty="0" smtClean="0">
                <a:solidFill>
                  <a:srgbClr val="002060"/>
                </a:solidFill>
                <a:cs typeface="B Titr" panose="00000700000000000000" pitchFamily="2" charset="-78"/>
              </a:rPr>
              <a:t> </a:t>
            </a:r>
            <a:r>
              <a:rPr lang="fa-IR" sz="2300" b="1" spc="30" dirty="0" smtClean="0">
                <a:solidFill>
                  <a:srgbClr val="00206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نویسندگان </a:t>
            </a:r>
            <a:r>
              <a:rPr lang="fa-IR" sz="2000" dirty="0">
                <a:solidFill>
                  <a:srgbClr val="FF0000"/>
                </a:solidFill>
                <a:cs typeface="B Titr" panose="00000700000000000000" pitchFamily="2" charset="-78"/>
              </a:rPr>
              <a:t>(فونت و سایز</a:t>
            </a:r>
            <a:r>
              <a:rPr lang="en-US" sz="2000" dirty="0">
                <a:solidFill>
                  <a:srgbClr val="FF0000"/>
                </a:solidFill>
                <a:cs typeface="B Titr" panose="00000700000000000000" pitchFamily="2" charset="-78"/>
              </a:rPr>
              <a:t> B </a:t>
            </a:r>
            <a:r>
              <a:rPr lang="en-US" sz="2000" dirty="0" err="1">
                <a:solidFill>
                  <a:srgbClr val="FF0000"/>
                </a:solidFill>
                <a:cs typeface="B Titr" panose="00000700000000000000" pitchFamily="2" charset="-78"/>
              </a:rPr>
              <a:t>Titr</a:t>
            </a:r>
            <a:r>
              <a:rPr lang="en-US" sz="2000" dirty="0">
                <a:solidFill>
                  <a:srgbClr val="FF0000"/>
                </a:solidFill>
                <a:cs typeface="B Titr" panose="00000700000000000000" pitchFamily="2" charset="-78"/>
              </a:rPr>
              <a:t>, 20</a:t>
            </a:r>
            <a:r>
              <a:rPr lang="fa-IR" sz="2000" dirty="0">
                <a:solidFill>
                  <a:srgbClr val="FF0000"/>
                </a:solidFill>
                <a:cs typeface="B Titr" panose="00000700000000000000" pitchFamily="2" charset="-78"/>
              </a:rPr>
              <a:t> )</a:t>
            </a:r>
          </a:p>
          <a:p>
            <a:pPr algn="ctr" rtl="1"/>
            <a:endParaRPr lang="fa-IR" sz="2300" b="1" spc="30" dirty="0">
              <a:solidFill>
                <a:srgbClr val="002060"/>
              </a:solidFill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301171" y="3156858"/>
            <a:ext cx="4120957" cy="3853542"/>
          </a:xfrm>
          <a:prstGeom prst="roundRect">
            <a:avLst>
              <a:gd name="adj" fmla="val 8200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10"/>
          <p:cNvSpPr txBox="1"/>
          <p:nvPr/>
        </p:nvSpPr>
        <p:spPr>
          <a:xfrm>
            <a:off x="4820570" y="3288787"/>
            <a:ext cx="3905072" cy="72006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 rtl="1">
              <a:lnSpc>
                <a:spcPts val="2850"/>
              </a:lnSpc>
            </a:pPr>
            <a:r>
              <a:rPr lang="fa-IR" sz="1800" b="1" spc="30" dirty="0">
                <a:solidFill>
                  <a:srgbClr val="00206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       چکیده </a:t>
            </a:r>
            <a:r>
              <a:rPr lang="fa-IR" sz="1800" b="1" spc="30" dirty="0" smtClean="0">
                <a:solidFill>
                  <a:srgbClr val="00206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:</a:t>
            </a:r>
            <a:r>
              <a:rPr lang="fa-IR" sz="1800" b="1" spc="30" dirty="0" smtClean="0">
                <a:solidFill>
                  <a:srgbClr val="00206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18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(</a:t>
            </a:r>
            <a:r>
              <a:rPr lang="fa-IR" sz="1800" dirty="0">
                <a:solidFill>
                  <a:srgbClr val="FF0000"/>
                </a:solidFill>
                <a:cs typeface="B Nazanin" panose="00000400000000000000" pitchFamily="2" charset="-78"/>
              </a:rPr>
              <a:t>فونت و سایز</a:t>
            </a:r>
            <a:r>
              <a:rPr lang="en-US" sz="1800" dirty="0">
                <a:solidFill>
                  <a:srgbClr val="FF0000"/>
                </a:solidFill>
                <a:cs typeface="B Nazanin" panose="00000400000000000000" pitchFamily="2" charset="-78"/>
              </a:rPr>
              <a:t> B </a:t>
            </a:r>
            <a:r>
              <a:rPr lang="en-US" sz="1800" dirty="0" err="1">
                <a:solidFill>
                  <a:srgbClr val="FF0000"/>
                </a:solidFill>
                <a:cs typeface="B Nazanin" panose="00000400000000000000" pitchFamily="2" charset="-78"/>
              </a:rPr>
              <a:t>Nazanin</a:t>
            </a:r>
            <a:r>
              <a:rPr lang="en-US" sz="1800" dirty="0">
                <a:solidFill>
                  <a:srgbClr val="FF0000"/>
                </a:solidFill>
                <a:cs typeface="B Nazanin" panose="00000400000000000000" pitchFamily="2" charset="-78"/>
              </a:rPr>
              <a:t>, 14</a:t>
            </a:r>
            <a:r>
              <a:rPr lang="fa-IR" sz="1800" dirty="0">
                <a:solidFill>
                  <a:srgbClr val="FF0000"/>
                </a:solidFill>
                <a:cs typeface="B Nazanin" panose="00000400000000000000" pitchFamily="2" charset="-78"/>
              </a:rPr>
              <a:t>)</a:t>
            </a:r>
          </a:p>
          <a:p>
            <a:pPr algn="just" rtl="1">
              <a:lnSpc>
                <a:spcPts val="2850"/>
              </a:lnSpc>
            </a:pPr>
            <a:endParaRPr lang="fa-IR" sz="1800" b="1" spc="30" dirty="0">
              <a:solidFill>
                <a:srgbClr val="002060"/>
              </a:solidFill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820570" y="7946169"/>
            <a:ext cx="4062914" cy="8663200"/>
          </a:xfrm>
          <a:prstGeom prst="roundRect">
            <a:avLst>
              <a:gd name="adj" fmla="val 8375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2"/>
          <p:cNvSpPr txBox="1"/>
          <p:nvPr/>
        </p:nvSpPr>
        <p:spPr>
          <a:xfrm>
            <a:off x="4820570" y="8032901"/>
            <a:ext cx="3846997" cy="789960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r">
              <a:lnSpc>
                <a:spcPts val="2800"/>
              </a:lnSpc>
            </a:pPr>
            <a:r>
              <a:rPr lang="fa-IR" sz="1800" dirty="0" smtClean="0">
                <a:solidFill>
                  <a:srgbClr val="00206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ادبیات و روش تحقیق:</a:t>
            </a:r>
          </a:p>
          <a:p>
            <a:pPr algn="just" rtl="1"/>
            <a:r>
              <a:rPr lang="en-US" sz="1400" dirty="0">
                <a:solidFill>
                  <a:srgbClr val="FF0000"/>
                </a:solidFill>
                <a:cs typeface="B Nazanin" panose="00000400000000000000" pitchFamily="2" charset="-78"/>
              </a:rPr>
              <a:t>B </a:t>
            </a:r>
            <a:r>
              <a:rPr lang="en-US" sz="1400" dirty="0" err="1">
                <a:solidFill>
                  <a:srgbClr val="FF0000"/>
                </a:solidFill>
                <a:cs typeface="B Nazanin" panose="00000400000000000000" pitchFamily="2" charset="-78"/>
              </a:rPr>
              <a:t>Nazanin</a:t>
            </a:r>
            <a:r>
              <a:rPr lang="en-US" sz="1400" dirty="0">
                <a:solidFill>
                  <a:srgbClr val="FF0000"/>
                </a:solidFill>
                <a:cs typeface="B Nazanin" panose="00000400000000000000" pitchFamily="2" charset="-78"/>
              </a:rPr>
              <a:t>, 14</a:t>
            </a:r>
            <a:endParaRPr lang="fa-IR" sz="1400" dirty="0">
              <a:solidFill>
                <a:srgbClr val="00206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algn="just" rtl="1"/>
            <a:endParaRPr lang="fa-IR" sz="1400" spc="30" dirty="0">
              <a:solidFill>
                <a:srgbClr val="002060"/>
              </a:solidFill>
              <a:latin typeface="Times New Roman" panose="02020603050405020304" pitchFamily="18" charset="0"/>
              <a:cs typeface="B Nazanin" panose="00000400000000000000" pitchFamily="2" charset="-78"/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254893" y="3247661"/>
            <a:ext cx="3987849" cy="564257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 rtl="1">
              <a:lnSpc>
                <a:spcPts val="2204"/>
              </a:lnSpc>
            </a:pPr>
            <a:r>
              <a:rPr lang="fa-IR" sz="1550" dirty="0">
                <a:solidFill>
                  <a:srgbClr val="00206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نتایج و یافته های پژوهش</a:t>
            </a:r>
            <a:r>
              <a:rPr lang="fa-IR" sz="1550" dirty="0" smtClean="0">
                <a:solidFill>
                  <a:srgbClr val="00206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:</a:t>
            </a:r>
            <a:r>
              <a:rPr lang="fa-IR" sz="1600" b="1" spc="30" dirty="0">
                <a:solidFill>
                  <a:srgbClr val="00206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fa-IR" sz="1600" dirty="0">
                <a:solidFill>
                  <a:srgbClr val="FF0000"/>
                </a:solidFill>
                <a:cs typeface="B Nazanin" panose="00000400000000000000" pitchFamily="2" charset="-78"/>
              </a:rPr>
              <a:t>(فونت و سایز</a:t>
            </a:r>
            <a:r>
              <a:rPr lang="en-US" sz="1600" dirty="0">
                <a:solidFill>
                  <a:srgbClr val="FF0000"/>
                </a:solidFill>
                <a:cs typeface="B Nazanin" panose="00000400000000000000" pitchFamily="2" charset="-78"/>
              </a:rPr>
              <a:t> B </a:t>
            </a:r>
            <a:r>
              <a:rPr lang="en-US" sz="1600" dirty="0" err="1">
                <a:solidFill>
                  <a:srgbClr val="FF0000"/>
                </a:solidFill>
                <a:cs typeface="B Nazanin" panose="00000400000000000000" pitchFamily="2" charset="-78"/>
              </a:rPr>
              <a:t>Nazanin</a:t>
            </a:r>
            <a:r>
              <a:rPr lang="en-US" sz="1600" dirty="0">
                <a:solidFill>
                  <a:srgbClr val="FF0000"/>
                </a:solidFill>
                <a:cs typeface="B Nazanin" panose="00000400000000000000" pitchFamily="2" charset="-78"/>
              </a:rPr>
              <a:t>, 14</a:t>
            </a:r>
            <a:r>
              <a:rPr lang="fa-IR" sz="1600" dirty="0">
                <a:solidFill>
                  <a:srgbClr val="FF0000"/>
                </a:solidFill>
                <a:cs typeface="B Nazanin" panose="00000400000000000000" pitchFamily="2" charset="-78"/>
              </a:rPr>
              <a:t>)</a:t>
            </a:r>
          </a:p>
          <a:p>
            <a:pPr algn="just" rtl="1">
              <a:lnSpc>
                <a:spcPts val="2204"/>
              </a:lnSpc>
            </a:pPr>
            <a:endParaRPr lang="fa-IR" sz="1550" dirty="0">
              <a:solidFill>
                <a:srgbClr val="002060"/>
              </a:solidFill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285036" y="7105985"/>
            <a:ext cx="4120957" cy="4216378"/>
          </a:xfrm>
          <a:prstGeom prst="roundRect">
            <a:avLst>
              <a:gd name="adj" fmla="val 7908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14"/>
          <p:cNvSpPr txBox="1"/>
          <p:nvPr/>
        </p:nvSpPr>
        <p:spPr>
          <a:xfrm>
            <a:off x="284522" y="7235552"/>
            <a:ext cx="3866253" cy="553998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 rtl="1"/>
            <a:r>
              <a:rPr lang="fa-IR" sz="1800" b="1" dirty="0">
                <a:solidFill>
                  <a:srgbClr val="00206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نتیجه گیری</a:t>
            </a:r>
            <a:r>
              <a:rPr lang="fa-IR" sz="1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:</a:t>
            </a:r>
            <a:r>
              <a:rPr lang="fa-IR" sz="1800" b="1" spc="30" dirty="0">
                <a:solidFill>
                  <a:srgbClr val="00206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:</a:t>
            </a:r>
            <a:r>
              <a:rPr lang="fa-IR" sz="1800" dirty="0">
                <a:solidFill>
                  <a:srgbClr val="FF0000"/>
                </a:solidFill>
                <a:cs typeface="B Nazanin" panose="00000400000000000000" pitchFamily="2" charset="-78"/>
              </a:rPr>
              <a:t>(فونت و سایز</a:t>
            </a:r>
            <a:r>
              <a:rPr lang="en-US" sz="1800" dirty="0">
                <a:solidFill>
                  <a:srgbClr val="FF0000"/>
                </a:solidFill>
                <a:cs typeface="B Nazanin" panose="00000400000000000000" pitchFamily="2" charset="-78"/>
              </a:rPr>
              <a:t> B </a:t>
            </a:r>
            <a:r>
              <a:rPr lang="en-US" sz="1800" dirty="0" err="1">
                <a:solidFill>
                  <a:srgbClr val="FF0000"/>
                </a:solidFill>
                <a:cs typeface="B Nazanin" panose="00000400000000000000" pitchFamily="2" charset="-78"/>
              </a:rPr>
              <a:t>Nazanin</a:t>
            </a:r>
            <a:r>
              <a:rPr lang="en-US" sz="1800" dirty="0">
                <a:solidFill>
                  <a:srgbClr val="FF0000"/>
                </a:solidFill>
                <a:cs typeface="B Nazanin" panose="00000400000000000000" pitchFamily="2" charset="-78"/>
              </a:rPr>
              <a:t>, </a:t>
            </a:r>
            <a:r>
              <a:rPr lang="en-US" sz="18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13</a:t>
            </a:r>
            <a:r>
              <a:rPr lang="fa-IR" sz="1800" dirty="0" smtClean="0">
                <a:solidFill>
                  <a:srgbClr val="FF0000"/>
                </a:solidFill>
                <a:cs typeface="B Nazanin" panose="00000400000000000000" pitchFamily="2" charset="-78"/>
              </a:rPr>
              <a:t>)</a:t>
            </a:r>
            <a:endParaRPr lang="fa-IR" sz="1800" dirty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just" rtl="1"/>
            <a:endParaRPr lang="fa-IR" sz="1800" b="1" dirty="0">
              <a:solidFill>
                <a:srgbClr val="002060"/>
              </a:solidFill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254893" y="11379592"/>
            <a:ext cx="4120957" cy="5359382"/>
          </a:xfrm>
          <a:prstGeom prst="roundRect">
            <a:avLst>
              <a:gd name="adj" fmla="val 8784"/>
            </a:avLst>
          </a:prstGeom>
          <a:noFill/>
          <a:ln>
            <a:solidFill>
              <a:srgbClr val="002060"/>
            </a:solidFill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14"/>
          <p:cNvSpPr txBox="1"/>
          <p:nvPr/>
        </p:nvSpPr>
        <p:spPr>
          <a:xfrm>
            <a:off x="409188" y="11549953"/>
            <a:ext cx="3966662" cy="707886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just"/>
            <a:r>
              <a:rPr lang="fa-IR" sz="1400" b="1" spc="30" dirty="0" smtClean="0">
                <a:solidFill>
                  <a:srgbClr val="00206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عنوان انگلیسی</a:t>
            </a:r>
            <a:r>
              <a:rPr lang="en-US" sz="1400" b="1" spc="30" dirty="0" smtClean="0">
                <a:solidFill>
                  <a:srgbClr val="00206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fa-IR" sz="1400" b="1" spc="30" dirty="0" smtClean="0">
                <a:solidFill>
                  <a:srgbClr val="002060"/>
                </a:solidFill>
                <a:latin typeface="Times New Roman" panose="02020603050405020304" pitchFamily="18" charset="0"/>
                <a:cs typeface="B Nazanin" panose="00000400000000000000" pitchFamily="2" charset="-78"/>
              </a:rPr>
              <a:t> </a:t>
            </a:r>
            <a:r>
              <a:rPr lang="en-US" sz="1400" dirty="0">
                <a:solidFill>
                  <a:srgbClr val="FF000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(Times New Roman,16,Bold)</a:t>
            </a:r>
          </a:p>
          <a:p>
            <a:pPr algn="just"/>
            <a:r>
              <a:rPr lang="en-US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Abstract:</a:t>
            </a:r>
            <a:r>
              <a:rPr lang="en-US" sz="1600" dirty="0">
                <a:solidFill>
                  <a:srgbClr val="00206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:</a:t>
            </a:r>
            <a:r>
              <a:rPr lang="en-US" sz="1600" dirty="0">
                <a:solidFill>
                  <a:srgbClr val="FF0000"/>
                </a:solidFill>
                <a:latin typeface="Times New Roman" panose="02020603050405020304" pitchFamily="18" charset="0"/>
                <a:cs typeface="B Titr" panose="00000700000000000000" pitchFamily="2" charset="-78"/>
              </a:rPr>
              <a:t>(Times New Roman,11,)</a:t>
            </a:r>
          </a:p>
          <a:p>
            <a:pPr algn="just"/>
            <a:endParaRPr lang="en-US" sz="1600" b="1" dirty="0">
              <a:solidFill>
                <a:srgbClr val="002060"/>
              </a:solidFill>
              <a:latin typeface="Times New Roman" panose="02020603050405020304" pitchFamily="18" charset="0"/>
              <a:cs typeface="B Titr" panose="00000700000000000000" pitchFamily="2" charset="-78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15544" y="17870052"/>
            <a:ext cx="306846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8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www.iramot.ir</a:t>
            </a:r>
          </a:p>
        </p:txBody>
      </p:sp>
      <p:pic>
        <p:nvPicPr>
          <p:cNvPr id="28" name="Picture 6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>
          <a:xfrm>
            <a:off x="7744160" y="-11009"/>
            <a:ext cx="1361326" cy="1361326"/>
          </a:xfrm>
          <a:prstGeom prst="rect">
            <a:avLst/>
          </a:prstGeom>
        </p:spPr>
      </p:pic>
      <p:sp>
        <p:nvSpPr>
          <p:cNvPr id="45" name="TextBox 44"/>
          <p:cNvSpPr txBox="1"/>
          <p:nvPr/>
        </p:nvSpPr>
        <p:spPr>
          <a:xfrm>
            <a:off x="1337527" y="17883690"/>
            <a:ext cx="3068466" cy="36933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fa-IR" sz="1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8-9 </a:t>
            </a:r>
            <a:r>
              <a:rPr lang="en-US" sz="1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January 202</a:t>
            </a:r>
            <a:r>
              <a:rPr lang="fa-IR" sz="1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1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337527" y="16937255"/>
            <a:ext cx="3824070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fa-I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18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National &amp;1</a:t>
            </a:r>
            <a:r>
              <a:rPr lang="fa-IR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1800" baseline="30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International  Conference on Management of Technology</a:t>
            </a:r>
            <a:endParaRPr lang="en-US" sz="1800" b="1" dirty="0">
              <a:solidFill>
                <a:srgbClr val="375B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2722784" y="293303"/>
            <a:ext cx="3398686" cy="67839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400"/>
              </a:lnSpc>
            </a:pPr>
            <a:r>
              <a:rPr lang="fa-I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abassom" panose="00000400000000000000" pitchFamily="2" charset="-78"/>
              </a:rPr>
              <a:t>هجدهمین </a:t>
            </a:r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abassom" panose="00000400000000000000" pitchFamily="2" charset="-78"/>
              </a:rPr>
              <a:t>کنفرانس ملی و </a:t>
            </a:r>
            <a:r>
              <a:rPr lang="fa-I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abassom" panose="00000400000000000000" pitchFamily="2" charset="-78"/>
              </a:rPr>
              <a:t>چهاردهمین</a:t>
            </a:r>
          </a:p>
          <a:p>
            <a:pPr algn="ctr">
              <a:lnSpc>
                <a:spcPts val="1400"/>
              </a:lnSpc>
            </a:pPr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abassom" panose="00000400000000000000" pitchFamily="2" charset="-78"/>
              </a:rPr>
              <a:t> </a:t>
            </a:r>
            <a:endParaRPr lang="fa-IR" sz="24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B Tabassom" panose="00000400000000000000" pitchFamily="2" charset="-78"/>
            </a:endParaRPr>
          </a:p>
          <a:p>
            <a:pPr algn="ctr">
              <a:lnSpc>
                <a:spcPts val="1400"/>
              </a:lnSpc>
            </a:pPr>
            <a:r>
              <a:rPr lang="ar-SA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abassom" panose="00000400000000000000" pitchFamily="2" charset="-78"/>
              </a:rPr>
              <a:t>کنفرانس </a:t>
            </a:r>
            <a:r>
              <a:rPr lang="fa-IR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B Tabassom" panose="00000400000000000000" pitchFamily="2" charset="-78"/>
              </a:rPr>
              <a:t>بین المللی مدیریت فناوری </a:t>
            </a:r>
            <a:endParaRPr lang="en-US" sz="20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mo Bold"/>
              <a:cs typeface="B Tabassom" panose="00000400000000000000" pitchFamily="2" charset="-7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7FE40A5-5549-F380-BC1C-2A21F386C4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6547" y="15498422"/>
            <a:ext cx="1694028" cy="2395358"/>
          </a:xfrm>
          <a:prstGeom prst="rect">
            <a:avLst/>
          </a:prstGeom>
          <a:effectLst>
            <a:glow>
              <a:schemeClr val="accent1">
                <a:alpha val="0"/>
              </a:schemeClr>
            </a:glow>
            <a:reflection blurRad="101600" stA="46000" endPos="39000" dir="5400000" sy="-100000" algn="bl" rotWithShape="0"/>
          </a:effec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C3ED4AD0-7B3C-8DC0-D022-F5ABEFD750E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678" y="0"/>
            <a:ext cx="1618514" cy="1142815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584622" y="911626"/>
            <a:ext cx="1266052" cy="2718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400"/>
              </a:lnSpc>
            </a:pPr>
            <a:r>
              <a:rPr lang="fa-IR" sz="1143" spc="90" dirty="0">
                <a:solidFill>
                  <a:srgbClr val="002060"/>
                </a:solidFill>
                <a:latin typeface="Arimo Bold"/>
                <a:cs typeface="B Titr" panose="00000700000000000000" pitchFamily="2" charset="-78"/>
              </a:rPr>
              <a:t>19-20 دی 1403</a:t>
            </a:r>
            <a:endParaRPr lang="en-US" sz="1143" spc="90" dirty="0">
              <a:solidFill>
                <a:srgbClr val="002060"/>
              </a:solidFill>
              <a:latin typeface="Arimo Bold"/>
              <a:cs typeface="B Titr" panose="00000700000000000000" pitchFamily="2" charset="-7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1749</TotalTime>
  <Words>112</Words>
  <Application>Microsoft Office PowerPoint</Application>
  <PresentationFormat>Custom</PresentationFormat>
  <Paragraphs>16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Times New Roman</vt:lpstr>
      <vt:lpstr>Calibri</vt:lpstr>
      <vt:lpstr>B Nazanin</vt:lpstr>
      <vt:lpstr>B Titr</vt:lpstr>
      <vt:lpstr>Arimo Bold</vt:lpstr>
      <vt:lpstr>B Tabassom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of Presentation</dc:title>
  <dc:creator>ASUS</dc:creator>
  <cp:lastModifiedBy>ASUS</cp:lastModifiedBy>
  <cp:revision>46</cp:revision>
  <dcterms:created xsi:type="dcterms:W3CDTF">2006-08-16T00:00:00Z</dcterms:created>
  <dcterms:modified xsi:type="dcterms:W3CDTF">2025-01-04T12:08:01Z</dcterms:modified>
  <dc:identifier>DAELlzSJ_gE</dc:identifier>
</cp:coreProperties>
</file>